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7" r:id="rId2"/>
    <p:sldId id="398" r:id="rId3"/>
    <p:sldId id="399" r:id="rId4"/>
    <p:sldId id="400" r:id="rId5"/>
    <p:sldId id="415" r:id="rId6"/>
    <p:sldId id="416" r:id="rId7"/>
    <p:sldId id="417" r:id="rId8"/>
    <p:sldId id="418" r:id="rId9"/>
    <p:sldId id="419" r:id="rId10"/>
    <p:sldId id="420" r:id="rId11"/>
    <p:sldId id="421" r:id="rId12"/>
    <p:sldId id="422" r:id="rId13"/>
    <p:sldId id="423" r:id="rId14"/>
    <p:sldId id="424" r:id="rId15"/>
    <p:sldId id="425" r:id="rId16"/>
    <p:sldId id="426" r:id="rId17"/>
    <p:sldId id="427" r:id="rId18"/>
    <p:sldId id="428" r:id="rId19"/>
    <p:sldId id="429" r:id="rId20"/>
    <p:sldId id="430" r:id="rId21"/>
    <p:sldId id="431" r:id="rId22"/>
    <p:sldId id="432" r:id="rId23"/>
    <p:sldId id="433" r:id="rId24"/>
    <p:sldId id="434" r:id="rId25"/>
    <p:sldId id="435" r:id="rId26"/>
    <p:sldId id="436" r:id="rId27"/>
    <p:sldId id="437" r:id="rId28"/>
    <p:sldId id="438" r:id="rId29"/>
    <p:sldId id="439" r:id="rId30"/>
    <p:sldId id="440" r:id="rId31"/>
    <p:sldId id="441" r:id="rId32"/>
    <p:sldId id="442" r:id="rId33"/>
    <p:sldId id="443" r:id="rId34"/>
    <p:sldId id="444" r:id="rId35"/>
    <p:sldId id="445" r:id="rId36"/>
    <p:sldId id="446" r:id="rId37"/>
    <p:sldId id="447" r:id="rId38"/>
    <p:sldId id="448" r:id="rId39"/>
    <p:sldId id="449" r:id="rId40"/>
    <p:sldId id="450" r:id="rId41"/>
    <p:sldId id="451" r:id="rId42"/>
    <p:sldId id="452" r:id="rId43"/>
    <p:sldId id="453" r:id="rId44"/>
    <p:sldId id="454" r:id="rId45"/>
    <p:sldId id="455" r:id="rId46"/>
    <p:sldId id="456" r:id="rId47"/>
    <p:sldId id="401" r:id="rId48"/>
    <p:sldId id="402" r:id="rId49"/>
    <p:sldId id="403" r:id="rId50"/>
    <p:sldId id="404" r:id="rId51"/>
    <p:sldId id="405" r:id="rId52"/>
    <p:sldId id="406" r:id="rId53"/>
    <p:sldId id="407" r:id="rId54"/>
    <p:sldId id="408" r:id="rId55"/>
    <p:sldId id="409" r:id="rId56"/>
    <p:sldId id="410" r:id="rId57"/>
    <p:sldId id="411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userDrawn="1">
          <p15:clr>
            <a:srgbClr val="A4A3A4"/>
          </p15:clr>
        </p15:guide>
        <p15:guide id="4" pos="7680" userDrawn="1">
          <p15:clr>
            <a:srgbClr val="A4A3A4"/>
          </p15:clr>
        </p15:guide>
        <p15:guide id="5" orient="horz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>
        <p:guide/>
        <p:guide pos="7680"/>
        <p:guide orient="horz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01D0E-89F1-4376-82AD-1AB70BBCF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F48211-09E6-4F24-89C6-146EA8367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4877F7-7F8F-4883-B899-BCDEB26E8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A657FB-79D1-4825-8765-36FA6396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DFD127-2D08-48C1-B307-2703072D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623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12B14-261D-4E45-978F-2AB2AAD0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1277A4-77CC-475E-B199-B6ED49171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A4F362-44ED-4E96-8158-DA3E9EAD6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C19A57-C347-4024-A4C1-2FF98D371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2441C2-20D9-4E2D-812F-B6D82EE5D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481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5AFD77-2802-4098-BBC2-6CAE909110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989FEA-36DB-4856-AB1E-EACFA8A06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C1F2DA-EBE3-419E-A9C3-5CB89D55F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A76684-A470-4B9A-B3FA-B985ACCC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FE9652-FF73-4F92-970C-115FD1DB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30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A3F0E-AFEA-4B40-89BF-7027B82E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6C4C99-9AE8-44CC-AF24-8B6E7D4B5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B1256B-5CB8-463F-82FE-14DA9E98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8B1BEB-EBE1-4527-8805-B1DE1E94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9B7CA1-8995-4436-98B6-90B1EEBD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782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2C90C-740C-4296-8C90-AB702B25F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557A3D-8C8F-4721-B673-8B4C6041A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55ADD4-C4DB-4AE1-9195-0C8A601B8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02B2A2-FE0F-451E-AB34-E7A2E2E76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FA6578-BE86-4EFF-8181-F152DFAA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00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1FF3B-1CB8-43E3-BB47-BB7731E5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397C72-533C-415D-9269-2870F472A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31909C-1E45-4BD8-8ED7-0FACCB454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6CD995-4C1D-4487-A55D-3223FAE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B9F580-195D-410F-8E83-9BE5CA4F0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63900D-964B-46FD-84E7-B58221ABC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81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9D3DF-EC8E-464C-AB24-A69D24B3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577226-6736-4B63-BE06-09FB0796B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42F0F3-CE15-4C4C-A1A4-037F8485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C87A8B-2156-4DE7-A549-CD7CA333F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F73057-8B10-40C6-A659-B30EEFCC21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A9FC9B2-8076-46FD-848E-1DB49C30A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E088B4-063D-480F-9D89-725CB7DF7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7B91341-0F60-4060-857A-1E9A7A45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145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E2FBC-89A9-4D73-B2E4-A3C5596C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46DE24-35A1-4DA3-A182-D2EF9818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D5025A-B778-44F4-896A-98146ECF3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B7A392-63CF-4EA2-929E-28149D9EF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54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1E8F82B-2945-4A36-BFD1-9975A46AB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E18E9D-5165-4751-A217-893CD5EB7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C0E5EA-2F3C-40CE-A03D-6276BBD3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21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44B51C-7A94-4347-9CC9-F4DB53DA9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A2EE2E-0854-4D4B-B2AC-0120D0F7D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1AD444-30E3-4A83-A9D2-61025B0E8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DAD31-429E-4D86-857B-6F5DE57D8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DBFF51-53A7-4804-8F3F-6ACB2E698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8EE4D9-A5CB-45B7-AC1D-4A59E77C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767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91E03D-C848-483F-909B-C7BF227D7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8C99E10-F3C7-4F96-8FD7-2DB876C66C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F7B428-6458-4221-895F-789A81F0F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05AAF9-6604-45E8-AC21-5B6358F8E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88E0B9-4709-4AFB-9571-ACF0422C3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A0AC88-D4CF-4AC0-9C9C-6B7E1BC2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49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8EBCE4-40F0-4B1D-982D-81E2F13CF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ABDBF6-2A62-4BBF-A179-F56CF1EFF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D734C6-F7F7-4099-9677-097BDC804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4F462-1041-4414-9FB6-44345E38B45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F28506-FC06-42EF-8B72-10E0DA504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0AEA0-2640-45E2-B63F-E64438F31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83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6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5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24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92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7" y="39688"/>
            <a:ext cx="12079287" cy="68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87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8" y="0"/>
            <a:ext cx="12153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20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75"/>
            <a:ext cx="12192000" cy="680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50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75"/>
            <a:ext cx="12192000" cy="680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65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4925"/>
            <a:ext cx="12191999" cy="68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03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62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6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3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76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38"/>
            <a:ext cx="12192000" cy="67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8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8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44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6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6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1148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31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06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13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35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17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19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75"/>
            <a:ext cx="12192000" cy="680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0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8"/>
            <a:ext cx="12192000" cy="68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12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"/>
            <a:ext cx="12192000" cy="68421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4630B2-8F4B-4AFF-B9D0-5DA363A55651}"/>
              </a:ext>
            </a:extLst>
          </p:cNvPr>
          <p:cNvSpPr txBox="1"/>
          <p:nvPr/>
        </p:nvSpPr>
        <p:spPr>
          <a:xfrm>
            <a:off x="6923986" y="799197"/>
            <a:ext cx="4506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是为了解释运行某一个应用程序，我们需要的一个虚拟机的环境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CD0CFF0-1DDA-422A-B9C7-098D79B03820}"/>
              </a:ext>
            </a:extLst>
          </p:cNvPr>
          <p:cNvCxnSpPr/>
          <p:nvPr/>
        </p:nvCxnSpPr>
        <p:spPr>
          <a:xfrm flipV="1">
            <a:off x="7909089" y="1445528"/>
            <a:ext cx="707010" cy="2259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066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9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39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4451"/>
            <a:ext cx="12192000" cy="68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86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9213"/>
            <a:ext cx="12192000" cy="68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82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88"/>
            <a:ext cx="12192000" cy="681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57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5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7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64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1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63"/>
            <a:ext cx="12192000" cy="682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74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81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7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18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75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9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69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98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09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2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6" y="0"/>
            <a:ext cx="12051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77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098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20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93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64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86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838" y="-114300"/>
            <a:ext cx="12639675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5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60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67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90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30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550" y="-123825"/>
            <a:ext cx="12611100" cy="71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79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09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69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2" y="1"/>
            <a:ext cx="12131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5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0"/>
            <a:ext cx="12090400" cy="68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77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" y="0"/>
            <a:ext cx="12162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13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17</Words>
  <Application>Microsoft Office PowerPoint</Application>
  <PresentationFormat>宽屏</PresentationFormat>
  <Paragraphs>1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明</dc:creator>
  <cp:lastModifiedBy>陶 兴隆</cp:lastModifiedBy>
  <cp:revision>9</cp:revision>
  <dcterms:created xsi:type="dcterms:W3CDTF">2021-02-22T15:51:19Z</dcterms:created>
  <dcterms:modified xsi:type="dcterms:W3CDTF">2021-12-23T15:31:57Z</dcterms:modified>
</cp:coreProperties>
</file>